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12"/>
  </p:notesMasterIdLst>
  <p:sldIdLst>
    <p:sldId id="256" r:id="rId2"/>
    <p:sldId id="263" r:id="rId3"/>
    <p:sldId id="262" r:id="rId4"/>
    <p:sldId id="264" r:id="rId5"/>
    <p:sldId id="265" r:id="rId6"/>
    <p:sldId id="260" r:id="rId7"/>
    <p:sldId id="257" r:id="rId8"/>
    <p:sldId id="261" r:id="rId9"/>
    <p:sldId id="259" r:id="rId10"/>
    <p:sldId id="258" r:id="rId11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C31F5-1609-41B8-B627-72E170807B89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318AA-23F9-42F1-9C1E-883F0C3FF3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8905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첫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A4DCF05C-F4A0-4268-AC32-2F7819F8B46A}"/>
              </a:ext>
            </a:extLst>
          </p:cNvPr>
          <p:cNvGrpSpPr/>
          <p:nvPr/>
        </p:nvGrpSpPr>
        <p:grpSpPr>
          <a:xfrm>
            <a:off x="-2012" y="991"/>
            <a:ext cx="9144000" cy="6851862"/>
            <a:chOff x="-2012" y="991"/>
            <a:chExt cx="9144000" cy="6851862"/>
          </a:xfrm>
        </p:grpSpPr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272AA6DE-CF83-4143-91F0-261066F3230E}"/>
                </a:ext>
              </a:extLst>
            </p:cNvPr>
            <p:cNvGrpSpPr/>
            <p:nvPr/>
          </p:nvGrpSpPr>
          <p:grpSpPr>
            <a:xfrm>
              <a:off x="-2012" y="991"/>
              <a:ext cx="9144000" cy="6851862"/>
              <a:chOff x="-2012" y="991"/>
              <a:chExt cx="9144000" cy="6851862"/>
            </a:xfrm>
          </p:grpSpPr>
          <p:pic>
            <p:nvPicPr>
              <p:cNvPr id="14" name="그림 13">
                <a:extLst>
                  <a:ext uri="{FF2B5EF4-FFF2-40B4-BE49-F238E27FC236}">
                    <a16:creationId xmlns:a16="http://schemas.microsoft.com/office/drawing/2014/main" id="{DA17771D-5C57-4791-843D-D852467B43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12" y="4020556"/>
                <a:ext cx="9139976" cy="2832297"/>
              </a:xfrm>
              <a:prstGeom prst="rect">
                <a:avLst/>
              </a:prstGeom>
            </p:spPr>
          </p:pic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DFF69406-83FB-48CF-8109-9EF844A0CA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12" y="991"/>
                <a:ext cx="9144000" cy="3042287"/>
              </a:xfrm>
              <a:prstGeom prst="rect">
                <a:avLst/>
              </a:prstGeom>
            </p:spPr>
          </p:pic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1FFD5E1E-4944-48BF-8305-4118F5D799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88806" y="105808"/>
                <a:ext cx="2240612" cy="523112"/>
              </a:xfrm>
              <a:prstGeom prst="rect">
                <a:avLst/>
              </a:prstGeom>
            </p:spPr>
          </p:pic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01CA8755-FF75-42AD-AB53-0020BB691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3569" y="102002"/>
                <a:ext cx="1695645" cy="526918"/>
              </a:xfrm>
              <a:prstGeom prst="rect">
                <a:avLst/>
              </a:prstGeom>
            </p:spPr>
          </p:pic>
        </p:grpSp>
        <p:pic>
          <p:nvPicPr>
            <p:cNvPr id="62" name="그림 61">
              <a:extLst>
                <a:ext uri="{FF2B5EF4-FFF2-40B4-BE49-F238E27FC236}">
                  <a16:creationId xmlns:a16="http://schemas.microsoft.com/office/drawing/2014/main" id="{4C22E8CA-AD55-4667-A84C-273BF6F33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238" y="6034234"/>
              <a:ext cx="6749475" cy="802385"/>
            </a:xfrm>
            <a:prstGeom prst="rect">
              <a:avLst/>
            </a:prstGeom>
          </p:spPr>
        </p:pic>
      </p:grpSp>
      <p:sp>
        <p:nvSpPr>
          <p:cNvPr id="19" name="텍스트 개체 틀 15"/>
          <p:cNvSpPr>
            <a:spLocks noGrp="1"/>
          </p:cNvSpPr>
          <p:nvPr>
            <p:ph type="body" sz="quarter" idx="11" hasCustomPrompt="1"/>
          </p:nvPr>
        </p:nvSpPr>
        <p:spPr>
          <a:xfrm>
            <a:off x="5796136" y="4437112"/>
            <a:ext cx="3023890" cy="449957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제작 날짜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0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6732240" y="6021288"/>
            <a:ext cx="2160240" cy="288032"/>
          </a:xfrm>
        </p:spPr>
        <p:txBody>
          <a:bodyPr>
            <a:normAutofit/>
          </a:bodyPr>
          <a:lstStyle>
            <a:lvl1pPr marL="0" indent="0" algn="r">
              <a:buNone/>
              <a:defRPr sz="1200" b="1"/>
            </a:lvl1pPr>
          </a:lstStyle>
          <a:p>
            <a:pPr lvl="0"/>
            <a:r>
              <a:rPr lang="ko-KR" altLang="en-US" dirty="0"/>
              <a:t>문서 버전 정보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5157192"/>
            <a:ext cx="3672408" cy="864096"/>
          </a:xfrm>
        </p:spPr>
        <p:txBody>
          <a:bodyPr>
            <a:noAutofit/>
          </a:bodyPr>
          <a:lstStyle>
            <a:lvl1pPr marL="171450" indent="-171450">
              <a:buFont typeface="Wingdings" panose="05000000000000000000" pitchFamily="2" charset="2"/>
              <a:buChar char="Ø"/>
              <a:defRPr sz="900" b="1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본 </a:t>
            </a:r>
            <a:r>
              <a:rPr lang="en-US" altLang="ko-KR" dirty="0"/>
              <a:t>PPT</a:t>
            </a:r>
            <a:r>
              <a:rPr lang="ko-KR" altLang="en-US" dirty="0"/>
              <a:t>를 </a:t>
            </a:r>
            <a:r>
              <a:rPr lang="ko-KR" altLang="en-US" dirty="0" err="1"/>
              <a:t>검색시</a:t>
            </a:r>
            <a:r>
              <a:rPr lang="ko-KR" altLang="en-US" dirty="0"/>
              <a:t> </a:t>
            </a:r>
            <a:r>
              <a:rPr lang="ko-KR" altLang="en-US" dirty="0" err="1"/>
              <a:t>찾게되는</a:t>
            </a:r>
            <a:r>
              <a:rPr lang="ko-KR" altLang="en-US" dirty="0"/>
              <a:t> </a:t>
            </a:r>
            <a:r>
              <a:rPr lang="en-US" altLang="ko-KR" dirty="0"/>
              <a:t>“</a:t>
            </a:r>
            <a:r>
              <a:rPr lang="ko-KR" altLang="en-US" dirty="0"/>
              <a:t>키워드</a:t>
            </a:r>
            <a:r>
              <a:rPr lang="en-US" altLang="ko-KR" dirty="0"/>
              <a:t>”</a:t>
            </a:r>
            <a:r>
              <a:rPr lang="ko-KR" altLang="en-US" dirty="0"/>
              <a:t>를 작성 하시고</a:t>
            </a:r>
            <a:r>
              <a:rPr lang="en-US" altLang="ko-KR" dirty="0"/>
              <a:t>, </a:t>
            </a:r>
            <a:r>
              <a:rPr lang="ko-KR" altLang="en-US" dirty="0"/>
              <a:t>내용이 없다면 본 텍스트 상자는 삭제 하세요</a:t>
            </a:r>
            <a:r>
              <a:rPr lang="en-US" altLang="ko-KR" dirty="0"/>
              <a:t>. “</a:t>
            </a:r>
            <a:r>
              <a:rPr lang="ko-KR" altLang="en-US" dirty="0"/>
              <a:t>키워드</a:t>
            </a:r>
            <a:r>
              <a:rPr lang="en-US" altLang="ko-KR" dirty="0"/>
              <a:t>”</a:t>
            </a:r>
            <a:r>
              <a:rPr lang="ko-KR" altLang="en-US" dirty="0"/>
              <a:t>는 파일 검색 시 사용됩니다</a:t>
            </a:r>
            <a:r>
              <a:rPr lang="en-US" altLang="ko-KR" dirty="0"/>
              <a:t>. 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</a:p>
          <a:p>
            <a:pPr lvl="0"/>
            <a:endParaRPr lang="ko-KR" altLang="en-US" dirty="0"/>
          </a:p>
        </p:txBody>
      </p:sp>
      <p:sp>
        <p:nvSpPr>
          <p:cNvPr id="22" name="텍스트 개체 틀 6"/>
          <p:cNvSpPr>
            <a:spLocks noGrp="1"/>
          </p:cNvSpPr>
          <p:nvPr>
            <p:ph type="body" sz="quarter" idx="14" hasCustomPrompt="1"/>
          </p:nvPr>
        </p:nvSpPr>
        <p:spPr>
          <a:xfrm>
            <a:off x="755576" y="4293096"/>
            <a:ext cx="3960440" cy="288032"/>
          </a:xfrm>
        </p:spPr>
        <p:txBody>
          <a:bodyPr>
            <a:noAutofit/>
          </a:bodyPr>
          <a:lstStyle>
            <a:lvl1pPr marL="0" indent="0">
              <a:buNone/>
              <a:defRPr sz="1800" b="1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시작 일자 </a:t>
            </a:r>
            <a:r>
              <a:rPr lang="en-US" altLang="ko-KR" dirty="0"/>
              <a:t>: 20XX</a:t>
            </a:r>
            <a:r>
              <a:rPr lang="ko-KR" altLang="en-US" dirty="0"/>
              <a:t>년 </a:t>
            </a:r>
            <a:r>
              <a:rPr lang="en-US" altLang="ko-KR" dirty="0"/>
              <a:t>XX</a:t>
            </a:r>
            <a:r>
              <a:rPr lang="ko-KR" altLang="en-US" dirty="0"/>
              <a:t>월 </a:t>
            </a:r>
            <a:r>
              <a:rPr lang="en-US" altLang="ko-KR" dirty="0"/>
              <a:t>XX</a:t>
            </a:r>
            <a:r>
              <a:rPr lang="ko-KR" altLang="en-US" dirty="0"/>
              <a:t>일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755576" y="4581128"/>
            <a:ext cx="3960440" cy="288032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rgbClr val="0070C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종료 일자 </a:t>
            </a:r>
            <a:r>
              <a:rPr lang="en-US" altLang="ko-KR" dirty="0"/>
              <a:t>: 20XX</a:t>
            </a:r>
            <a:r>
              <a:rPr lang="ko-KR" altLang="en-US" dirty="0"/>
              <a:t>년 </a:t>
            </a:r>
            <a:r>
              <a:rPr lang="en-US" altLang="ko-KR" dirty="0"/>
              <a:t>XX</a:t>
            </a:r>
            <a:r>
              <a:rPr lang="ko-KR" altLang="en-US" dirty="0"/>
              <a:t>월 </a:t>
            </a:r>
            <a:r>
              <a:rPr lang="en-US" altLang="ko-KR" dirty="0"/>
              <a:t>XX</a:t>
            </a:r>
            <a:r>
              <a:rPr lang="ko-KR" altLang="en-US" dirty="0"/>
              <a:t>일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4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6136" y="4869160"/>
            <a:ext cx="3023890" cy="450000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부서명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5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5796359" y="5301208"/>
            <a:ext cx="3023890" cy="450000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이름 직함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1" name="제목 13"/>
          <p:cNvSpPr>
            <a:spLocks noGrp="1"/>
          </p:cNvSpPr>
          <p:nvPr>
            <p:ph type="title" hasCustomPrompt="1"/>
          </p:nvPr>
        </p:nvSpPr>
        <p:spPr>
          <a:xfrm>
            <a:off x="2012" y="1628775"/>
            <a:ext cx="9139976" cy="1786533"/>
          </a:xfrm>
        </p:spPr>
        <p:txBody>
          <a:bodyPr>
            <a:normAutofit/>
          </a:bodyPr>
          <a:lstStyle>
            <a:lvl1pPr algn="ctr">
              <a:defRPr sz="4400" b="1"/>
            </a:lvl1pPr>
          </a:lstStyle>
          <a:p>
            <a:r>
              <a:rPr lang="ko-KR" altLang="en-US" dirty="0"/>
              <a:t>공개용 보고서 타이틀 입력</a:t>
            </a:r>
          </a:p>
        </p:txBody>
      </p:sp>
    </p:spTree>
    <p:extLst>
      <p:ext uri="{BB962C8B-B14F-4D97-AF65-F5344CB8AC3E}">
        <p14:creationId xmlns:p14="http://schemas.microsoft.com/office/powerpoint/2010/main" val="321109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끝 화면(영문)">
    <p:bg>
      <p:bgPr>
        <a:solidFill>
          <a:srgbClr val="FFE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D0C12A3-204B-4D7B-885A-A847F66A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29" y="1025495"/>
            <a:ext cx="4514942" cy="35096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9296817-DB5A-47FA-A2B6-1AF9BC183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9" y="4797153"/>
            <a:ext cx="7827942" cy="64623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42EE8C6-2EEB-45BF-9C94-2E39D05009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206AAD53-1A08-4D5C-8BC8-4D6853953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0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1"/>
          </p:nvPr>
        </p:nvSpPr>
        <p:spPr>
          <a:xfrm>
            <a:off x="179512" y="908720"/>
            <a:ext cx="8712967" cy="5328591"/>
          </a:xfrm>
        </p:spPr>
        <p:txBody>
          <a:bodyPr>
            <a:normAutofit/>
          </a:bodyPr>
          <a:lstStyle>
            <a:lvl1pPr marL="449263" indent="-449263">
              <a:lnSpc>
                <a:spcPct val="120000"/>
              </a:lnSpc>
              <a:buFont typeface="Wingdings" panose="05000000000000000000" pitchFamily="2" charset="2"/>
              <a:buChar char="v"/>
              <a:defRPr sz="2400" b="1" baseline="0"/>
            </a:lvl1pPr>
            <a:lvl2pPr marL="742950" indent="-285750">
              <a:lnSpc>
                <a:spcPct val="120000"/>
              </a:lnSpc>
              <a:buFont typeface="Wingdings" panose="05000000000000000000" pitchFamily="2" charset="2"/>
              <a:buChar char="§"/>
              <a:defRPr sz="2000" b="1"/>
            </a:lvl2pPr>
            <a:lvl3pPr marL="1200150" indent="-285750">
              <a:lnSpc>
                <a:spcPct val="120000"/>
              </a:lnSpc>
              <a:buFont typeface="Wingdings" panose="05000000000000000000" pitchFamily="2" charset="2"/>
              <a:buChar char="§"/>
              <a:defRPr sz="1800" b="1"/>
            </a:lvl3pPr>
            <a:lvl4pPr marL="1600200" indent="-228600">
              <a:lnSpc>
                <a:spcPct val="120000"/>
              </a:lnSpc>
              <a:buFont typeface="Wingdings" panose="05000000000000000000" pitchFamily="2" charset="2"/>
              <a:buChar char="§"/>
              <a:defRPr sz="1600" b="1"/>
            </a:lvl4pPr>
            <a:lvl5pPr marL="2057400" indent="-228600">
              <a:lnSpc>
                <a:spcPct val="120000"/>
              </a:lnSpc>
              <a:buFont typeface="Wingdings" panose="05000000000000000000" pitchFamily="2" charset="2"/>
              <a:buChar char="§"/>
              <a:defRPr sz="1400" b="1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FBA3357-23D0-4E81-80ED-F0DFAC4285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E7063816-DDDE-438C-A5F8-CC95B6968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06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1" hasCustomPrompt="1"/>
          </p:nvPr>
        </p:nvSpPr>
        <p:spPr>
          <a:xfrm>
            <a:off x="179512" y="908720"/>
            <a:ext cx="8712967" cy="5328591"/>
          </a:xfrm>
        </p:spPr>
        <p:txBody>
          <a:bodyPr>
            <a:normAutofit/>
          </a:bodyPr>
          <a:lstStyle>
            <a:lvl1pPr marL="457200" indent="-457200">
              <a:lnSpc>
                <a:spcPct val="120000"/>
              </a:lnSpc>
              <a:buFont typeface="+mj-lt"/>
              <a:buAutoNum type="arabicPeriod"/>
              <a:defRPr sz="2400" b="1"/>
            </a:lvl1pPr>
            <a:lvl2pPr marL="914400" indent="-457200">
              <a:lnSpc>
                <a:spcPct val="120000"/>
              </a:lnSpc>
              <a:buFont typeface="+mj-lt"/>
              <a:buAutoNum type="alphaUcPeriod"/>
              <a:defRPr sz="2000" b="1"/>
            </a:lvl2pPr>
            <a:lvl3pPr marL="1257300" indent="-342900">
              <a:lnSpc>
                <a:spcPct val="120000"/>
              </a:lnSpc>
              <a:buFont typeface="+mj-lt"/>
              <a:buAutoNum type="arabicParenR"/>
              <a:defRPr sz="1800" b="1"/>
            </a:lvl3pPr>
            <a:lvl4pPr marL="1714500" indent="-342900">
              <a:lnSpc>
                <a:spcPct val="120000"/>
              </a:lnSpc>
              <a:buFont typeface="+mj-ea"/>
              <a:buAutoNum type="circleNumDbPlain"/>
              <a:defRPr sz="1600" b="1"/>
            </a:lvl4pPr>
            <a:lvl5pPr marL="2171700" indent="-342900">
              <a:lnSpc>
                <a:spcPct val="120000"/>
              </a:lnSpc>
              <a:buFont typeface="+mj-lt"/>
              <a:buAutoNum type="alphaLcPeriod"/>
              <a:defRPr sz="1400" b="1"/>
            </a:lvl5pPr>
          </a:lstStyle>
          <a:p>
            <a:pPr lvl="0"/>
            <a:r>
              <a:rPr lang="ko-KR" altLang="en-US" dirty="0"/>
              <a:t>마스터 텍스트 </a:t>
            </a:r>
            <a:r>
              <a:rPr lang="en-US" altLang="ko-KR" dirty="0"/>
              <a:t>(</a:t>
            </a:r>
            <a:r>
              <a:rPr lang="ko-KR" altLang="en-US" dirty="0"/>
              <a:t>숫자</a:t>
            </a:r>
            <a:r>
              <a:rPr lang="en-US" altLang="ko-KR" dirty="0"/>
              <a:t>)</a:t>
            </a:r>
            <a:r>
              <a:rPr lang="ko-KR" altLang="en-US" dirty="0"/>
              <a:t>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61953F9-1D94-4071-90BA-FBE4AC65CA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1B63AA16-9BDD-42AE-8782-0C0242AD0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128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504" y="908720"/>
            <a:ext cx="4320000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000" b="1"/>
            </a:lvl1pPr>
            <a:lvl2pPr marL="742950" indent="-28575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Font typeface="Wingdings" panose="05000000000000000000" pitchFamily="2" charset="2"/>
              <a:buChar char="§"/>
              <a:defRPr sz="1600"/>
            </a:lvl3pPr>
            <a:lvl4pPr marL="1600200" indent="-228600">
              <a:buFont typeface="Wingdings" panose="05000000000000000000" pitchFamily="2" charset="2"/>
              <a:buChar char="§"/>
              <a:defRPr sz="1400"/>
            </a:lvl4pPr>
            <a:lvl5pPr marL="2057400" indent="-228600">
              <a:buFont typeface="Wingdings" panose="05000000000000000000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4320000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000" b="1"/>
            </a:lvl1pPr>
            <a:lvl2pPr marL="800100" indent="-34290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Font typeface="Wingdings" panose="05000000000000000000" pitchFamily="2" charset="2"/>
              <a:buChar char="§"/>
              <a:defRPr sz="1600"/>
            </a:lvl3pPr>
            <a:lvl4pPr marL="1657350" indent="-285750">
              <a:buFont typeface="Wingdings" panose="05000000000000000000" pitchFamily="2" charset="2"/>
              <a:buChar char="§"/>
              <a:defRPr sz="1400"/>
            </a:lvl4pPr>
            <a:lvl5pPr marL="2057400" indent="-228600">
              <a:buFont typeface="Wingdings" panose="05000000000000000000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sp>
        <p:nvSpPr>
          <p:cNvPr id="10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D516E90-1B60-4BBE-9E39-A986859C4D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F89AC80F-88B0-414C-AF23-C30827F7C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859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68A0161-1906-41EC-87C5-4767081129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5" name="슬라이드 번호 개체 틀 1">
            <a:extLst>
              <a:ext uri="{FF2B5EF4-FFF2-40B4-BE49-F238E27FC236}">
                <a16:creationId xmlns:a16="http://schemas.microsoft.com/office/drawing/2014/main" id="{122261F0-A10B-4042-AB86-195A91EF7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17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동영상 삽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5" name="미디어 개체 틀 4"/>
          <p:cNvSpPr>
            <a:spLocks noGrp="1"/>
          </p:cNvSpPr>
          <p:nvPr>
            <p:ph type="media" sz="quarter" idx="11"/>
          </p:nvPr>
        </p:nvSpPr>
        <p:spPr>
          <a:xfrm>
            <a:off x="60960" y="984086"/>
            <a:ext cx="9022080" cy="5074920"/>
          </a:xfr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400" b="1"/>
            </a:lvl1pPr>
          </a:lstStyle>
          <a:p>
            <a:r>
              <a:rPr lang="ko-KR" altLang="en-US"/>
              <a:t>미디어를 추가하려면 아이콘을 클릭하십시오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B54A13D-56AA-4F4E-9268-868F786D34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450E2EC5-993E-4E83-9006-731A2EADA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8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빈 화면 (로고있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209489B3-11D6-427B-8814-3BCA9E8F41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65DC4B15-AFCC-4445-9EA1-C4376A22E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55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 (로고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092280" y="6093296"/>
            <a:ext cx="194421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8738AFB0-3308-45B8-A97B-BB140F66A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633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끝 화면(국문)">
    <p:bg>
      <p:bgPr>
        <a:solidFill>
          <a:srgbClr val="FFE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D0C12A3-204B-4D7B-885A-A847F66A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29" y="1025495"/>
            <a:ext cx="4514942" cy="35096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5E75ED8-C92B-49B2-91D9-76659B955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31" y="4797153"/>
            <a:ext cx="7309738" cy="64623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909C455-FEC1-410C-B763-D983A6D4EB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63CEC1B9-FDCB-4E24-AB1E-391FAA1A77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15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04316"/>
          </a:xfrm>
          <a:prstGeom prst="rect">
            <a:avLst/>
          </a:prstGeom>
        </p:spPr>
      </p:pic>
      <p:sp>
        <p:nvSpPr>
          <p:cNvPr id="6" name="제목 개체 틀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슬라이드 번호 개체 틀 1">
            <a:extLst>
              <a:ext uri="{FF2B5EF4-FFF2-40B4-BE49-F238E27FC236}">
                <a16:creationId xmlns:a16="http://schemas.microsoft.com/office/drawing/2014/main" id="{9287D7EF-BEB9-4043-8FE5-25A605DDD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371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95" r:id="rId2"/>
    <p:sldLayoutId id="2147483696" r:id="rId3"/>
    <p:sldLayoutId id="2147483706" r:id="rId4"/>
    <p:sldLayoutId id="2147483698" r:id="rId5"/>
    <p:sldLayoutId id="2147483699" r:id="rId6"/>
    <p:sldLayoutId id="2147483700" r:id="rId7"/>
    <p:sldLayoutId id="2147483701" r:id="rId8"/>
    <p:sldLayoutId id="2147483717" r:id="rId9"/>
    <p:sldLayoutId id="2147483714" r:id="rId10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v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Wingdings" panose="05000000000000000000" pitchFamily="2" charset="2"/>
        <a:buChar char="u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l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§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72EA23-34EF-4DD9-AA1A-5BCD63F0C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2467"/>
            <a:ext cx="9139976" cy="1786533"/>
          </a:xfrm>
        </p:spPr>
        <p:txBody>
          <a:bodyPr>
            <a:normAutofit/>
          </a:bodyPr>
          <a:lstStyle/>
          <a:p>
            <a:r>
              <a:rPr lang="en-US" altLang="ko-KR" sz="4000"/>
              <a:t>Linux</a:t>
            </a:r>
            <a:r>
              <a:rPr lang="ko-KR" altLang="en-US" sz="4000"/>
              <a:t> </a:t>
            </a:r>
            <a:r>
              <a:rPr lang="en-US" altLang="ko-KR" sz="4000" dirty="0"/>
              <a:t>Plus-R DLL </a:t>
            </a:r>
            <a:r>
              <a:rPr lang="ko-KR" altLang="en-US" sz="4000" dirty="0"/>
              <a:t>사용 매뉴얼</a:t>
            </a:r>
          </a:p>
        </p:txBody>
      </p:sp>
    </p:spTree>
    <p:extLst>
      <p:ext uri="{BB962C8B-B14F-4D97-AF65-F5344CB8AC3E}">
        <p14:creationId xmlns:p14="http://schemas.microsoft.com/office/powerpoint/2010/main" val="2004585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37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0287A6-7A11-4339-994E-A7AF71555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성능 테스트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B9F850-6807-4DDF-B424-6B39AA3E739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ko-KR" altLang="en-US" dirty="0"/>
              <a:t>테스트 환경</a:t>
            </a:r>
            <a:endParaRPr lang="en-US" altLang="ko-KR" dirty="0"/>
          </a:p>
          <a:p>
            <a:pPr lvl="1"/>
            <a:r>
              <a:rPr lang="en-US" altLang="ko-KR" dirty="0"/>
              <a:t>Ubuntu Linux 22.04.3</a:t>
            </a:r>
          </a:p>
          <a:p>
            <a:pPr lvl="1"/>
            <a:r>
              <a:rPr lang="en-US" altLang="ko-KR" dirty="0"/>
              <a:t>Raspberry Pi 3B – 32bit Bullseye (23.05.03 Release)</a:t>
            </a:r>
          </a:p>
          <a:p>
            <a:pPr lvl="1"/>
            <a:endParaRPr lang="en-US" altLang="ko-KR" dirty="0"/>
          </a:p>
          <a:p>
            <a:r>
              <a:rPr lang="ko-KR" altLang="en-US" dirty="0"/>
              <a:t>테스트 방법</a:t>
            </a:r>
            <a:endParaRPr lang="en-US" altLang="ko-KR" dirty="0"/>
          </a:p>
          <a:p>
            <a:pPr lvl="1"/>
            <a:r>
              <a:rPr lang="ko-KR" altLang="en-US" dirty="0"/>
              <a:t>특정 </a:t>
            </a:r>
            <a:r>
              <a:rPr lang="en-US" altLang="ko-KR" dirty="0"/>
              <a:t>API</a:t>
            </a:r>
            <a:r>
              <a:rPr lang="ko-KR" altLang="en-US" dirty="0"/>
              <a:t>에 대해 연속 </a:t>
            </a:r>
            <a:r>
              <a:rPr lang="en-US" altLang="ko-KR" dirty="0"/>
              <a:t>1000</a:t>
            </a:r>
            <a:r>
              <a:rPr lang="ko-KR" altLang="en-US" dirty="0"/>
              <a:t>회 송신을 </a:t>
            </a:r>
            <a:r>
              <a:rPr lang="en-US" altLang="ko-KR" dirty="0"/>
              <a:t>10</a:t>
            </a:r>
            <a:r>
              <a:rPr lang="ko-KR" altLang="en-US" dirty="0"/>
              <a:t>회 반복 후</a:t>
            </a:r>
            <a:r>
              <a:rPr lang="en-US" altLang="ko-KR" dirty="0"/>
              <a:t>, </a:t>
            </a:r>
            <a:r>
              <a:rPr lang="ko-KR" altLang="en-US" dirty="0"/>
              <a:t>평균 시간을 측정</a:t>
            </a:r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테스트 결과</a:t>
            </a:r>
            <a:endParaRPr lang="en-US" altLang="ko-KR" dirty="0"/>
          </a:p>
          <a:p>
            <a:pPr lvl="1"/>
            <a:r>
              <a:rPr lang="ko-KR" altLang="en-US" dirty="0"/>
              <a:t>윈도우와 거의 동일한 속도 검증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083735C-8039-42C1-BB95-F6C4B711E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54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다운로드 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1. </a:t>
            </a:r>
            <a:r>
              <a:rPr lang="en-US" altLang="ko-KR" dirty="0" err="1"/>
              <a:t>Fastech</a:t>
            </a:r>
            <a:r>
              <a:rPr lang="en-US" altLang="ko-KR" dirty="0"/>
              <a:t> </a:t>
            </a:r>
            <a:r>
              <a:rPr lang="ko-KR" altLang="en-US" dirty="0"/>
              <a:t>홈페이지 접속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0F94A1-A1F5-4D4C-ACAB-BD6F01EB5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96A9E83-1045-40FE-A7CA-9CF9F06FB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11" y="1466423"/>
            <a:ext cx="8263890" cy="52749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12144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다운로드 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2. </a:t>
            </a:r>
            <a:r>
              <a:rPr lang="ko-KR" altLang="en-US" dirty="0"/>
              <a:t>상단 다운로드 탭 </a:t>
            </a:r>
            <a:r>
              <a:rPr lang="en-US" altLang="ko-KR" dirty="0"/>
              <a:t>– </a:t>
            </a:r>
            <a:r>
              <a:rPr lang="ko-KR" altLang="en-US" dirty="0"/>
              <a:t>검색 다운로드</a:t>
            </a:r>
            <a:r>
              <a:rPr lang="en-US" altLang="ko-KR" dirty="0"/>
              <a:t> </a:t>
            </a:r>
            <a:r>
              <a:rPr lang="ko-KR" altLang="en-US" dirty="0"/>
              <a:t>클릭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0F94A1-A1F5-4D4C-ACAB-BD6F01EB5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4</a:t>
            </a:fld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263C150B-2746-4269-9447-46C4B27A49DA}"/>
              </a:ext>
            </a:extLst>
          </p:cNvPr>
          <p:cNvGrpSpPr/>
          <p:nvPr/>
        </p:nvGrpSpPr>
        <p:grpSpPr>
          <a:xfrm>
            <a:off x="301211" y="1466423"/>
            <a:ext cx="7961948" cy="2953226"/>
            <a:chOff x="301211" y="1466423"/>
            <a:chExt cx="7961948" cy="2953226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2EC8368B-988D-42F4-A906-816E7D058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211" y="1466423"/>
              <a:ext cx="7961948" cy="29532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02E17529-250A-471A-A7BC-E064628C3D98}"/>
                </a:ext>
              </a:extLst>
            </p:cNvPr>
            <p:cNvSpPr/>
            <p:nvPr/>
          </p:nvSpPr>
          <p:spPr>
            <a:xfrm>
              <a:off x="4135772" y="1761688"/>
              <a:ext cx="604008" cy="2768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4ACC8186-9AB8-40B2-A2BD-AD58A3CF5544}"/>
                </a:ext>
              </a:extLst>
            </p:cNvPr>
            <p:cNvSpPr/>
            <p:nvPr/>
          </p:nvSpPr>
          <p:spPr>
            <a:xfrm>
              <a:off x="4169328" y="2468868"/>
              <a:ext cx="604008" cy="1525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2974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다운로드 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3. Linux </a:t>
            </a:r>
            <a:r>
              <a:rPr lang="ko-KR" altLang="en-US" dirty="0"/>
              <a:t>검색 후 </a:t>
            </a:r>
            <a:r>
              <a:rPr lang="en-US" altLang="ko-KR"/>
              <a:t>Plus-R </a:t>
            </a:r>
            <a:r>
              <a:rPr lang="en-US" altLang="ko-KR" dirty="0"/>
              <a:t>Linux Library </a:t>
            </a:r>
            <a:r>
              <a:rPr lang="ko-KR" altLang="en-US" dirty="0"/>
              <a:t>다운로드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0F94A1-A1F5-4D4C-ACAB-BD6F01EB5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36E4406-55A6-4B07-A417-4122115AC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11" y="1466423"/>
            <a:ext cx="8227695" cy="31070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1724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리눅스 시스템 설정 </a:t>
            </a:r>
            <a:r>
              <a:rPr lang="en-US" altLang="ko-KR" dirty="0"/>
              <a:t>– Serial Port </a:t>
            </a:r>
            <a:r>
              <a:rPr lang="ko-KR" altLang="en-US" dirty="0"/>
              <a:t>설정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ko-KR" altLang="en-US" sz="1600" dirty="0" err="1"/>
              <a:t>파스텍</a:t>
            </a:r>
            <a:r>
              <a:rPr lang="ko-KR" altLang="en-US" sz="1600" dirty="0"/>
              <a:t> 제품과 통신하기 위해 </a:t>
            </a:r>
            <a:r>
              <a:rPr lang="en-US" altLang="ko-KR" sz="1600" dirty="0"/>
              <a:t>Serial Port</a:t>
            </a:r>
            <a:r>
              <a:rPr lang="ko-KR" altLang="en-US" sz="1600" dirty="0"/>
              <a:t>에 대해 구성 설정이 필요합니다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1. OS </a:t>
            </a:r>
            <a:r>
              <a:rPr lang="ko-KR" altLang="en-US" sz="1600" dirty="0"/>
              <a:t>설정에 따른 </a:t>
            </a:r>
            <a:r>
              <a:rPr lang="en-US" altLang="ko-KR" sz="1600" dirty="0"/>
              <a:t>Serial Port</a:t>
            </a:r>
            <a:r>
              <a:rPr lang="ko-KR" altLang="en-US" sz="1600" dirty="0"/>
              <a:t>는 활성화합니다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r>
              <a:rPr lang="ko-KR" altLang="en-US" sz="1600" dirty="0"/>
              <a:t>예시</a:t>
            </a:r>
            <a:r>
              <a:rPr lang="en-US" altLang="ko-KR" sz="1600" dirty="0"/>
              <a:t>) </a:t>
            </a:r>
            <a:r>
              <a:rPr lang="ko-KR" altLang="en-US" sz="1600" dirty="0" err="1"/>
              <a:t>라즈베리파이</a:t>
            </a:r>
            <a:r>
              <a:rPr lang="ko-KR" altLang="en-US" sz="1600" dirty="0"/>
              <a:t> </a:t>
            </a:r>
            <a:r>
              <a:rPr lang="en-US" altLang="ko-KR" sz="1600" dirty="0"/>
              <a:t>OS</a:t>
            </a:r>
            <a:r>
              <a:rPr lang="ko-KR" altLang="en-US" sz="1600" dirty="0"/>
              <a:t>의 경우 다음과 같이 설정</a:t>
            </a:r>
            <a:br>
              <a:rPr lang="en-US" altLang="ko-KR" sz="1600" dirty="0"/>
            </a:br>
            <a:r>
              <a:rPr lang="en-US" altLang="ko-KR" sz="1600" dirty="0"/>
              <a:t> &gt;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en-US" altLang="ko-KR" sz="1600" dirty="0" err="1"/>
              <a:t>raspi</a:t>
            </a:r>
            <a:r>
              <a:rPr lang="en-US" altLang="ko-KR" sz="1600" dirty="0"/>
              <a:t>-config &gt; Interface Options &gt; Login Shell(No) &gt; Serial Port Enable(Yes)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</a:t>
            </a:r>
            <a:r>
              <a:rPr lang="ko-KR" altLang="en-US" sz="1600" dirty="0"/>
              <a:t>연결된 </a:t>
            </a:r>
            <a:r>
              <a:rPr lang="en-US" altLang="ko-KR" sz="1600" dirty="0"/>
              <a:t>Serial Port</a:t>
            </a:r>
            <a:r>
              <a:rPr lang="ko-KR" altLang="en-US" sz="1600" dirty="0"/>
              <a:t>를 확인합니다</a:t>
            </a:r>
            <a:r>
              <a:rPr lang="en-US" altLang="ko-KR" sz="1600" dirty="0"/>
              <a:t>. </a:t>
            </a:r>
            <a:r>
              <a:rPr lang="en-US" altLang="ko-KR" sz="1600" dirty="0">
                <a:solidFill>
                  <a:srgbClr val="0070C0"/>
                </a:solidFill>
              </a:rPr>
              <a:t>(</a:t>
            </a:r>
            <a:r>
              <a:rPr lang="ko-KR" altLang="en-US" sz="1600" dirty="0">
                <a:solidFill>
                  <a:srgbClr val="0070C0"/>
                </a:solidFill>
              </a:rPr>
              <a:t>연결 방식과 환경에 따라 </a:t>
            </a:r>
            <a:r>
              <a:rPr lang="en-US" altLang="ko-KR" sz="1600" dirty="0">
                <a:solidFill>
                  <a:srgbClr val="0070C0"/>
                </a:solidFill>
              </a:rPr>
              <a:t>Serial Port </a:t>
            </a:r>
            <a:r>
              <a:rPr lang="ko-KR" altLang="en-US" sz="1600" dirty="0">
                <a:solidFill>
                  <a:srgbClr val="0070C0"/>
                </a:solidFill>
              </a:rPr>
              <a:t>이름이 달라집니다</a:t>
            </a:r>
            <a:r>
              <a:rPr lang="en-US" altLang="ko-KR" sz="16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ko-KR" sz="1600" dirty="0"/>
              <a:t> &gt; ls –l /dev/</a:t>
            </a:r>
            <a:r>
              <a:rPr lang="en-US" altLang="ko-KR" sz="1600" dirty="0" err="1"/>
              <a:t>tty</a:t>
            </a:r>
            <a:r>
              <a:rPr lang="en-US" altLang="ko-KR" sz="1600" dirty="0"/>
              <a:t>*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3. </a:t>
            </a:r>
            <a:r>
              <a:rPr lang="ko-KR" altLang="en-US" sz="1600" dirty="0"/>
              <a:t>연결된 </a:t>
            </a:r>
            <a:r>
              <a:rPr lang="en-US" altLang="ko-KR" sz="1600" dirty="0"/>
              <a:t>Serial Port</a:t>
            </a:r>
            <a:r>
              <a:rPr lang="ko-KR" altLang="en-US" sz="1600" dirty="0"/>
              <a:t>를 사용하려면 실행 권한이 필요합니다</a:t>
            </a:r>
            <a:r>
              <a:rPr lang="en-US" altLang="ko-KR" sz="1600" dirty="0"/>
              <a:t>. (</a:t>
            </a:r>
            <a:r>
              <a:rPr lang="ko-KR" altLang="en-US" sz="1600" dirty="0"/>
              <a:t>아래 중 선택하여 수행</a:t>
            </a:r>
            <a:r>
              <a:rPr lang="en-US" altLang="ko-KR" sz="1600" dirty="0"/>
              <a:t>)</a:t>
            </a:r>
          </a:p>
          <a:p>
            <a:pPr marL="0" indent="0">
              <a:buNone/>
            </a:pPr>
            <a:r>
              <a:rPr lang="en-US" altLang="ko-KR" sz="1600" dirty="0"/>
              <a:t>  3-1. </a:t>
            </a:r>
            <a:r>
              <a:rPr lang="ko-KR" altLang="en-US" sz="1600" dirty="0"/>
              <a:t>프로그램 실행 시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ko-KR" altLang="en-US" sz="1600" dirty="0"/>
              <a:t>명령어 사용</a:t>
            </a: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	&gt;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./test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  3-2. Serial Port</a:t>
            </a:r>
            <a:r>
              <a:rPr lang="ko-KR" altLang="en-US" sz="1600" dirty="0"/>
              <a:t>에 대해 실행 권한 부여</a:t>
            </a: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	&gt;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en-US" altLang="ko-KR" sz="1600" dirty="0" err="1"/>
              <a:t>chmod</a:t>
            </a:r>
            <a:r>
              <a:rPr lang="en-US" altLang="ko-KR" sz="1600" dirty="0"/>
              <a:t> 666 /dev/ttyUSB0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87A860F-2DED-4D1F-8937-777031B6F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B61D339-226C-419F-A190-DD2E30105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98" y="3344415"/>
            <a:ext cx="51435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82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9512" y="908719"/>
            <a:ext cx="8712967" cy="5500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1600" dirty="0" err="1"/>
              <a:t>파스텍</a:t>
            </a:r>
            <a:r>
              <a:rPr lang="ko-KR" altLang="en-US" sz="1600" dirty="0"/>
              <a:t> 라이브러리를 사용하기 위한 </a:t>
            </a:r>
            <a:r>
              <a:rPr lang="en-US" altLang="ko-KR" sz="1600" dirty="0"/>
              <a:t>Include </a:t>
            </a:r>
            <a:r>
              <a:rPr lang="ko-KR" altLang="en-US" sz="1600" dirty="0"/>
              <a:t>폴더는 다음과 같이 구성되어 있습니다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1. </a:t>
            </a:r>
            <a:r>
              <a:rPr lang="en-US" altLang="ko-KR" sz="1600"/>
              <a:t>Include </a:t>
            </a:r>
            <a:r>
              <a:rPr lang="ko-KR" altLang="en-US" sz="1600" dirty="0"/>
              <a:t>폴더를 프로젝트 폴더로 복사합니다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</a:t>
            </a:r>
            <a:r>
              <a:rPr lang="ko-KR" altLang="en-US" sz="1600" dirty="0" err="1"/>
              <a:t>파스텍의</a:t>
            </a:r>
            <a:r>
              <a:rPr lang="ko-KR" altLang="en-US" sz="1600" dirty="0"/>
              <a:t> 공유 라이브러리 파일과 관련 </a:t>
            </a:r>
            <a:r>
              <a:rPr lang="ko-KR" altLang="en-US" sz="1600" dirty="0" err="1"/>
              <a:t>심볼릭</a:t>
            </a:r>
            <a:r>
              <a:rPr lang="ko-KR" altLang="en-US" sz="1600" dirty="0"/>
              <a:t> 링크를 리눅스 공유 라이브러리 폴더로 복사합니다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r>
              <a:rPr lang="en-US" altLang="ko-KR" sz="1600" dirty="0" err="1"/>
              <a:t>sudo</a:t>
            </a:r>
            <a:r>
              <a:rPr lang="en-US" altLang="ko-KR" sz="1600" dirty="0"/>
              <a:t> cp </a:t>
            </a:r>
            <a:r>
              <a:rPr lang="en-US" altLang="ko-KR" sz="1600" dirty="0">
                <a:solidFill>
                  <a:srgbClr val="FF0000"/>
                </a:solidFill>
              </a:rPr>
              <a:t>–df</a:t>
            </a:r>
            <a:r>
              <a:rPr lang="en-US" altLang="ko-KR" sz="1600" dirty="0"/>
              <a:t> ./libEziMOTIONPlusR.so</a:t>
            </a:r>
            <a:r>
              <a:rPr lang="en-US" altLang="ko-KR" sz="1600" dirty="0">
                <a:solidFill>
                  <a:srgbClr val="FF0000"/>
                </a:solidFill>
              </a:rPr>
              <a:t>*</a:t>
            </a:r>
            <a:r>
              <a:rPr lang="en-US" altLang="ko-KR" sz="1600" dirty="0"/>
              <a:t> </a:t>
            </a:r>
            <a:r>
              <a:rPr lang="en-US" altLang="ko-KR" sz="1600" dirty="0">
                <a:solidFill>
                  <a:srgbClr val="FF0000"/>
                </a:solidFill>
              </a:rPr>
              <a:t>/</a:t>
            </a:r>
            <a:r>
              <a:rPr lang="en-US" altLang="ko-KR" sz="1600" dirty="0" err="1">
                <a:solidFill>
                  <a:srgbClr val="FF0000"/>
                </a:solidFill>
              </a:rPr>
              <a:t>usr</a:t>
            </a:r>
            <a:r>
              <a:rPr lang="en-US" altLang="ko-KR" sz="1600" dirty="0">
                <a:solidFill>
                  <a:srgbClr val="FF0000"/>
                </a:solidFill>
              </a:rPr>
              <a:t>/local/lib</a:t>
            </a:r>
          </a:p>
          <a:p>
            <a:pPr marL="0" indent="0">
              <a:buNone/>
            </a:pP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en-US" altLang="ko-KR" sz="1600" dirty="0" err="1"/>
              <a:t>ldconfig</a:t>
            </a:r>
            <a:endParaRPr lang="ko-KR" altLang="en-US" sz="16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리눅스 시스템 설정 </a:t>
            </a:r>
            <a:r>
              <a:rPr lang="en-US" altLang="ko-KR" dirty="0"/>
              <a:t>– </a:t>
            </a:r>
            <a:r>
              <a:rPr lang="ko-KR" altLang="en-US" dirty="0"/>
              <a:t>라이브러리 복사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87A860F-2DED-4D1F-8937-777031B6F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7</a:t>
            </a:fld>
            <a:endParaRPr lang="ko-KR" altLang="en-US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4793B82-8D4E-47C2-8722-D7605EC38205}"/>
              </a:ext>
            </a:extLst>
          </p:cNvPr>
          <p:cNvGrpSpPr/>
          <p:nvPr/>
        </p:nvGrpSpPr>
        <p:grpSpPr>
          <a:xfrm>
            <a:off x="251521" y="1473745"/>
            <a:ext cx="5454015" cy="2887028"/>
            <a:chOff x="251522" y="1347910"/>
            <a:chExt cx="5454015" cy="2887028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188A7A2C-819A-4733-84C7-219AC4072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2" y="1347910"/>
              <a:ext cx="5454015" cy="2887028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CFF2D51A-F73A-412E-8DD7-BC5ABF47F6D4}"/>
                </a:ext>
              </a:extLst>
            </p:cNvPr>
            <p:cNvSpPr/>
            <p:nvPr/>
          </p:nvSpPr>
          <p:spPr>
            <a:xfrm>
              <a:off x="2944535" y="3909270"/>
              <a:ext cx="2739603" cy="3088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5071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600" dirty="0"/>
              <a:t>Windows </a:t>
            </a:r>
            <a:r>
              <a:rPr lang="ko-KR" altLang="en-US" sz="1600" dirty="0"/>
              <a:t>라이브러리와 다르게 </a:t>
            </a:r>
            <a:r>
              <a:rPr lang="en-US" altLang="ko-KR" sz="1600" dirty="0"/>
              <a:t>Linux </a:t>
            </a:r>
            <a:r>
              <a:rPr lang="ko-KR" altLang="en-US" sz="1600" dirty="0"/>
              <a:t>라이브러리는 </a:t>
            </a:r>
            <a:r>
              <a:rPr lang="en-US" altLang="ko-KR" sz="1600" dirty="0"/>
              <a:t>Connect </a:t>
            </a:r>
            <a:r>
              <a:rPr lang="ko-KR" altLang="en-US" sz="1600" dirty="0"/>
              <a:t>시 </a:t>
            </a:r>
            <a:r>
              <a:rPr lang="en-US" altLang="ko-KR" sz="1600" dirty="0"/>
              <a:t>Port ID</a:t>
            </a:r>
            <a:r>
              <a:rPr lang="ko-KR" altLang="en-US" sz="1600" dirty="0"/>
              <a:t>를 설정하고 해당 </a:t>
            </a:r>
            <a:r>
              <a:rPr lang="en-US" altLang="ko-KR" sz="1600" dirty="0"/>
              <a:t>Port ID</a:t>
            </a:r>
            <a:r>
              <a:rPr lang="ko-KR" altLang="en-US" sz="1600" dirty="0"/>
              <a:t>를 이용해 명령합니다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Plus-R </a:t>
            </a:r>
            <a:r>
              <a:rPr lang="ko-KR" altLang="en-US" dirty="0"/>
              <a:t>라이브러리 사용 방법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87A860F-2DED-4D1F-8937-777031B6F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8</a:t>
            </a:fld>
            <a:endParaRPr lang="ko-KR" altLang="en-US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9787C802-6C67-41F8-83DA-916178D8E8E2}"/>
              </a:ext>
            </a:extLst>
          </p:cNvPr>
          <p:cNvGrpSpPr/>
          <p:nvPr/>
        </p:nvGrpSpPr>
        <p:grpSpPr>
          <a:xfrm>
            <a:off x="345565" y="1774259"/>
            <a:ext cx="4165263" cy="3360421"/>
            <a:chOff x="345565" y="1774259"/>
            <a:chExt cx="4165263" cy="3360421"/>
          </a:xfrm>
        </p:grpSpPr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id="{4CDD0CBF-016B-4B12-979A-BE842B989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5565" y="1774259"/>
              <a:ext cx="4165263" cy="3360421"/>
            </a:xfrm>
            <a:prstGeom prst="rect">
              <a:avLst/>
            </a:prstGeom>
          </p:spPr>
        </p:pic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B73E0C3C-D757-43B4-9DD7-BFBEDE720916}"/>
                </a:ext>
              </a:extLst>
            </p:cNvPr>
            <p:cNvGrpSpPr/>
            <p:nvPr/>
          </p:nvGrpSpPr>
          <p:grpSpPr>
            <a:xfrm>
              <a:off x="2650921" y="3181585"/>
              <a:ext cx="1216403" cy="1271175"/>
              <a:chOff x="2650921" y="3082711"/>
              <a:chExt cx="1216403" cy="1271175"/>
            </a:xfrm>
          </p:grpSpPr>
          <p:sp>
            <p:nvSpPr>
              <p:cNvPr id="5" name="직사각형 4">
                <a:extLst>
                  <a:ext uri="{FF2B5EF4-FFF2-40B4-BE49-F238E27FC236}">
                    <a16:creationId xmlns:a16="http://schemas.microsoft.com/office/drawing/2014/main" id="{6C9184DF-3DD3-421D-A472-0189580880F5}"/>
                  </a:ext>
                </a:extLst>
              </p:cNvPr>
              <p:cNvSpPr/>
              <p:nvPr/>
            </p:nvSpPr>
            <p:spPr>
              <a:xfrm>
                <a:off x="3439486" y="3355596"/>
                <a:ext cx="117446" cy="218114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79D20632-0E8B-4495-A88A-4DACE1ED8AF1}"/>
                  </a:ext>
                </a:extLst>
              </p:cNvPr>
              <p:cNvSpPr/>
              <p:nvPr/>
            </p:nvSpPr>
            <p:spPr>
              <a:xfrm>
                <a:off x="2650921" y="4135772"/>
                <a:ext cx="117446" cy="218114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" name="연결선: 꺾임 6">
                <a:extLst>
                  <a:ext uri="{FF2B5EF4-FFF2-40B4-BE49-F238E27FC236}">
                    <a16:creationId xmlns:a16="http://schemas.microsoft.com/office/drawing/2014/main" id="{F3EDDC0C-8FC8-4D9F-B62C-6FDA63A89BDA}"/>
                  </a:ext>
                </a:extLst>
              </p:cNvPr>
              <p:cNvCxnSpPr>
                <a:stCxn id="5" idx="2"/>
                <a:endCxn id="8" idx="0"/>
              </p:cNvCxnSpPr>
              <p:nvPr/>
            </p:nvCxnSpPr>
            <p:spPr>
              <a:xfrm rot="5400000">
                <a:off x="2822896" y="3460459"/>
                <a:ext cx="562062" cy="788565"/>
              </a:xfrm>
              <a:prstGeom prst="bentConnector3">
                <a:avLst>
                  <a:gd name="adj1" fmla="val 69403"/>
                </a:avLst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C304CF8-A73A-46E6-B669-F9A1CDC3A0B7}"/>
                  </a:ext>
                </a:extLst>
              </p:cNvPr>
              <p:cNvSpPr txBox="1"/>
              <p:nvPr/>
            </p:nvSpPr>
            <p:spPr>
              <a:xfrm>
                <a:off x="3154259" y="3082711"/>
                <a:ext cx="7130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rgbClr val="0070C0"/>
                    </a:solidFill>
                  </a:rPr>
                  <a:t>Port ID</a:t>
                </a:r>
                <a:endParaRPr lang="ko-KR" alt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6531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Plus-R </a:t>
            </a:r>
            <a:r>
              <a:rPr lang="ko-KR" altLang="en-US" dirty="0"/>
              <a:t>라이브러리 사용 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600" dirty="0"/>
              <a:t>1. Include </a:t>
            </a:r>
            <a:r>
              <a:rPr lang="ko-KR" altLang="en-US" sz="1600" dirty="0"/>
              <a:t>폴더의 </a:t>
            </a:r>
            <a:r>
              <a:rPr lang="en-US" altLang="ko-KR" sz="1600" dirty="0" err="1"/>
              <a:t>FAS_EziMOTIONPlusR.h</a:t>
            </a:r>
            <a:r>
              <a:rPr lang="en-US" altLang="ko-KR" sz="1600" dirty="0"/>
              <a:t> </a:t>
            </a:r>
            <a:r>
              <a:rPr lang="ko-KR" altLang="en-US" sz="1600" dirty="0"/>
              <a:t>를 참조한 후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파스텍</a:t>
            </a:r>
            <a:r>
              <a:rPr lang="ko-KR" altLang="en-US" sz="1600" dirty="0"/>
              <a:t> </a:t>
            </a:r>
            <a:r>
              <a:rPr lang="en-US" altLang="ko-KR" sz="1600" dirty="0"/>
              <a:t>API</a:t>
            </a:r>
            <a:r>
              <a:rPr lang="ko-KR" altLang="en-US" sz="1600" dirty="0"/>
              <a:t>를 사용합니다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</a:t>
            </a:r>
            <a:r>
              <a:rPr lang="ko-KR" altLang="en-US" sz="1600" dirty="0"/>
              <a:t>프로그램 빌드 시 라이브러리를 참조하여 빌드합니다</a:t>
            </a:r>
            <a:endParaRPr lang="en-US" altLang="ko-KR" sz="16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87A860F-2DED-4D1F-8937-777031B6F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9</a:t>
            </a:fld>
            <a:endParaRPr lang="ko-KR" altLang="en-US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1C51B74F-A90E-49C6-8A99-C1C7710AE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5777830"/>
            <a:ext cx="5743575" cy="171450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E4397C5A-5FBE-4779-85C5-076AED6D6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1" y="1687927"/>
            <a:ext cx="4165263" cy="336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35607"/>
      </p:ext>
    </p:extLst>
  </p:cSld>
  <p:clrMapOvr>
    <a:masterClrMapping/>
  </p:clrMapOvr>
</p:sld>
</file>

<file path=ppt/theme/theme1.xml><?xml version="1.0" encoding="utf-8"?>
<a:theme xmlns:a="http://schemas.openxmlformats.org/drawingml/2006/main" name="공개용 보고서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10201_파스텍 PPT 양식(국문)" id="{1D94D62A-9B1F-4C38-BB43-D1CC40613207}" vid="{4E48EC89-7282-4050-9CE5-EF48FEDCB291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리눅스 PlusE dll 사용 방법</Template>
  <TotalTime>981</TotalTime>
  <Words>348</Words>
  <Application>Microsoft Office PowerPoint</Application>
  <PresentationFormat>화면 슬라이드 쇼(4:3)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4" baseType="lpstr">
      <vt:lpstr>맑은 고딕</vt:lpstr>
      <vt:lpstr>Arial</vt:lpstr>
      <vt:lpstr>Wingdings</vt:lpstr>
      <vt:lpstr>공개용 보고서</vt:lpstr>
      <vt:lpstr>Linux Plus-R DLL 사용 매뉴얼</vt:lpstr>
      <vt:lpstr>1. 성능 테스트</vt:lpstr>
      <vt:lpstr>2. 다운로드 방법</vt:lpstr>
      <vt:lpstr>2. 다운로드 방법</vt:lpstr>
      <vt:lpstr>2. 다운로드 방법</vt:lpstr>
      <vt:lpstr>3. 리눅스 시스템 설정 – Serial Port 설정</vt:lpstr>
      <vt:lpstr>3. 리눅스 시스템 설정 – 라이브러리 복사</vt:lpstr>
      <vt:lpstr>4. Plus-R 라이브러리 사용 방법</vt:lpstr>
      <vt:lpstr>4. Plus-R 라이브러리 사용 방법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리눅스 Plus-E DLL 사용 방법</dc:title>
  <dc:creator>김 백호</dc:creator>
  <cp:lastModifiedBy>김 백호</cp:lastModifiedBy>
  <cp:revision>198</cp:revision>
  <dcterms:created xsi:type="dcterms:W3CDTF">2023-11-23T02:15:01Z</dcterms:created>
  <dcterms:modified xsi:type="dcterms:W3CDTF">2024-03-07T06:17:49Z</dcterms:modified>
</cp:coreProperties>
</file>